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8288000" cy="10287000"/>
  <p:notesSz cx="10287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6B23F53-2463-4E4F-9F3E-5937C51C820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0DB3D7-2C1E-4630-9F38-02626FFAED2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C1FE62-7D83-4742-A305-20022CE6605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9B8381-101A-4AA8-B8CE-589900F9A12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6078B3-77DD-4771-A8B5-AD3AC088559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DA0F99-E204-485D-98A0-5696E2BBD04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B8821A-860D-404D-8E1E-7AA56AC5CB3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1DC90AB-0DF6-4FE3-9C11-B7A733D37DB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E7CE5E-AD1B-4C78-9627-9E77245BBFD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5A05EE-DB8E-4CDE-AC3E-4EB5ED9E583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06F40F-8207-4CFF-9551-C7C4AA0901D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133DD8-417A-4BA4-9BD1-A287F80652F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5D697-34DC-4AEE-8821-430B3B38D59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1980C6-7D54-4C45-A96A-CC8B6058AD2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9306DE-C455-424A-8E68-18E86E0F2CF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76D6E9-BA84-4620-989E-6C077DC75A9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0F9B5C-8D39-4A1F-A69A-08387472546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8C1C30-FAC4-4C52-8013-F44DEA53BF7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B20FEE-45C6-42DA-B2EB-4657B1F16CF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89A282-93A6-4353-8970-AA9CBFBD612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AC2074-028D-4211-A010-878B92B1E1E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568C0A-97C5-4553-A467-A9C99E408E8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62BCB9-F2E1-4CAD-977D-AB26DB37942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youtu.be/j70um9582ZY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Object 2" descr="preencoded.png"/>
          <p:cNvPicPr/>
          <p:nvPr/>
        </p:nvPicPr>
        <p:blipFill>
          <a:blip r:embed="rId1"/>
          <a:stretch/>
        </p:blipFill>
        <p:spPr>
          <a:xfrm>
            <a:off x="360" y="360"/>
            <a:ext cx="18286560" cy="10285560"/>
          </a:xfrm>
          <a:prstGeom prst="rect">
            <a:avLst/>
          </a:prstGeom>
          <a:ln w="0">
            <a:noFill/>
          </a:ln>
        </p:spPr>
      </p:pic>
      <p:sp>
        <p:nvSpPr>
          <p:cNvPr id="100" name="">
            <a:hlinkClick r:id="rId2"/>
          </p:cNvPr>
          <p:cNvSpPr/>
          <p:nvPr/>
        </p:nvSpPr>
        <p:spPr>
          <a:xfrm>
            <a:off x="685800" y="2286000"/>
            <a:ext cx="16687080" cy="7543080"/>
          </a:xfrm>
          <a:prstGeom prst="rect">
            <a:avLst/>
          </a:prstGeom>
          <a:noFill/>
          <a:ln w="0">
            <a:solidFill>
              <a:srgbClr val="ffffff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https://youtu.be/j70um9582ZY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2025-04-11T04:39:23Z</dcterms:created>
  <dc:creator>PptxGenJS</dc:creator>
  <dc:description/>
  <dc:language>en-US</dc:language>
  <cp:lastModifiedBy/>
  <dcterms:modified xsi:type="dcterms:W3CDTF">2025-04-11T13:40:27Z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22</vt:i4>
  </property>
  <property fmtid="{D5CDD505-2E9C-101B-9397-08002B2CF9AE}" pid="3" name="PresentationFormat">
    <vt:lpwstr>On-screen Show (16:9)</vt:lpwstr>
  </property>
  <property fmtid="{D5CDD505-2E9C-101B-9397-08002B2CF9AE}" pid="4" name="Slides">
    <vt:i4>22</vt:i4>
  </property>
</Properties>
</file>